
<file path=[Content_Types].xml><?xml version="1.0" encoding="utf-8"?>
<Types xmlns="http://schemas.openxmlformats.org/package/2006/content-types">
  <Default Extension="xml" ContentType="application/xml"/>
  <Default Extension="mp4" ContentType="video/mp4"/>
  <Default Extension="jpeg" ContentType="image/jpeg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8" r:id="rId2"/>
    <p:sldId id="260" r:id="rId3"/>
    <p:sldId id="257" r:id="rId4"/>
    <p:sldId id="261" r:id="rId5"/>
    <p:sldId id="264" r:id="rId6"/>
    <p:sldId id="269" r:id="rId7"/>
    <p:sldId id="272" r:id="rId8"/>
    <p:sldId id="271" r:id="rId9"/>
    <p:sldId id="265" r:id="rId10"/>
    <p:sldId id="266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 autoAdjust="0"/>
    <p:restoredTop sz="94660"/>
  </p:normalViewPr>
  <p:slideViewPr>
    <p:cSldViewPr snapToGrid="0">
      <p:cViewPr varScale="1">
        <p:scale>
          <a:sx n="97" d="100"/>
          <a:sy n="97" d="100"/>
        </p:scale>
        <p:origin x="6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AE0E56-9FAB-4C59-B73E-A56B438F0676}" type="datetimeFigureOut">
              <a:rPr lang="en-US" smtClean="0"/>
              <a:t>6/29/18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1B1537-69C4-4FCB-A290-78CFEF58EA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1207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gif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F4BD201-00D6-4376-8DCA-C706E72AF2E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86497" y="316729"/>
            <a:ext cx="1940367" cy="464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67740DBB-A417-4BA1-BE4D-0644B78BBDD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1821" y="147886"/>
            <a:ext cx="2251785" cy="7346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439DD325-F1C8-41A1-933C-4ACF8E5A5BB5}"/>
              </a:ext>
            </a:extLst>
          </p:cNvPr>
          <p:cNvSpPr/>
          <p:nvPr userDrawn="1"/>
        </p:nvSpPr>
        <p:spPr>
          <a:xfrm>
            <a:off x="0" y="236161"/>
            <a:ext cx="7029105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cap="none" spc="0" dirty="0">
                <a:ln w="0"/>
                <a:solidFill>
                  <a:schemeClr val="accent1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isha" panose="020B0502040204020203" pitchFamily="34" charset="-79"/>
                <a:cs typeface="Gisha" panose="020B0502040204020203" pitchFamily="34" charset="-79"/>
              </a:rPr>
              <a:t>Western’s Industry 4.0 Network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6E6BF886-75B2-472D-86BE-133B7779FBE0}"/>
              </a:ext>
            </a:extLst>
          </p:cNvPr>
          <p:cNvCxnSpPr/>
          <p:nvPr userDrawn="1"/>
        </p:nvCxnSpPr>
        <p:spPr>
          <a:xfrm>
            <a:off x="9973237" y="198434"/>
            <a:ext cx="0" cy="63351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D3512987-74B2-4296-A578-5E9653E793D6}"/>
              </a:ext>
            </a:extLst>
          </p:cNvPr>
          <p:cNvCxnSpPr/>
          <p:nvPr userDrawn="1"/>
        </p:nvCxnSpPr>
        <p:spPr>
          <a:xfrm>
            <a:off x="231909" y="988165"/>
            <a:ext cx="11646131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7276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0C5E2B-8E5F-4C05-810E-AD8B1F690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B39F69CC-2CB7-473E-B8CB-EFA4FE5DFB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1224792F-4581-408E-B6DD-B7BE487560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B1988C4-DE14-4B66-824B-0F3C3F3D7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6930524-BF9C-4649-B609-02767D968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F24097-2B0E-46A9-978D-7FEAC6A8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5838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7747CA4F-3280-4B9D-A100-99632061AC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1AFF3FC7-A341-4777-8661-715B31C63C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8CD890C-1421-4A97-8D95-DDD628F32B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C0A5915-EDBD-429C-97A1-C5DD5DA509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C11F285-99A4-4D79-BAD7-15D0A7D84E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F24097-2B0E-46A9-978D-7FEAC6A8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3823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0830AD85-E962-4FED-900C-0D5D9A1CF52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0483" y="6090142"/>
            <a:ext cx="2251785" cy="73460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843958B-4B52-453A-AD3D-19D735EB42C0}"/>
              </a:ext>
            </a:extLst>
          </p:cNvPr>
          <p:cNvSpPr/>
          <p:nvPr userDrawn="1"/>
        </p:nvSpPr>
        <p:spPr>
          <a:xfrm>
            <a:off x="242175" y="6146587"/>
            <a:ext cx="461620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0"/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Humanst521 Lt BT" panose="020B0402020204020304" pitchFamily="34" charset="0"/>
                <a:cs typeface="Gisha" panose="020B0502040204020203" pitchFamily="34" charset="-79"/>
              </a:rPr>
              <a:t>Western’s Industry 4.0 Network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xmlns="" id="{1383FF8C-8B01-4501-A69E-A57205109A54}"/>
              </a:ext>
            </a:extLst>
          </p:cNvPr>
          <p:cNvCxnSpPr/>
          <p:nvPr userDrawn="1"/>
        </p:nvCxnSpPr>
        <p:spPr>
          <a:xfrm>
            <a:off x="9991899" y="6146587"/>
            <a:ext cx="0" cy="63351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xmlns="" id="{A52EC3E5-5631-4D72-B6FE-9117F53188B0}"/>
              </a:ext>
            </a:extLst>
          </p:cNvPr>
          <p:cNvCxnSpPr/>
          <p:nvPr userDrawn="1"/>
        </p:nvCxnSpPr>
        <p:spPr>
          <a:xfrm>
            <a:off x="315884" y="5998703"/>
            <a:ext cx="11646131" cy="0"/>
          </a:xfrm>
          <a:prstGeom prst="line">
            <a:avLst/>
          </a:prstGeom>
          <a:ln w="9525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3F76DAE8-D6D0-400A-9DD8-B93E2D57681A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1531" y="6239737"/>
            <a:ext cx="1820484" cy="43541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A3F21D91-8157-4F7A-8882-AFE79C8A56ED}"/>
              </a:ext>
            </a:extLst>
          </p:cNvPr>
          <p:cNvCxnSpPr/>
          <p:nvPr userDrawn="1"/>
        </p:nvCxnSpPr>
        <p:spPr>
          <a:xfrm>
            <a:off x="242175" y="942392"/>
            <a:ext cx="115701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5720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3987858-ED1F-4697-9F68-935596A64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B62009F-DC2A-4AB3-A894-4643AA88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57C3C3D3-FA6A-4DAA-B15B-0012924B9B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6BE6D92-FEC7-4803-A0B4-526A0633EF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36A81AA-0821-4038-A8D0-B31FA1A28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F24097-2B0E-46A9-978D-7FEAC6A8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753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D0FE27D-034C-437A-BEEB-A7402CAE6B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6AE8F2E-1CCC-4D4D-8F82-CF11686AF2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25ABAB8C-59B0-43DA-8AC5-E959975B2A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13A8E34C-89DF-4D8D-8D33-7D47A1EAAD1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FC4D73E1-2E60-455D-9A60-0298F35C06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A8C5D06B-9845-4FFA-9B5F-CC93AB221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F24097-2B0E-46A9-978D-7FEAC6A8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307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AD45F25-EC09-4390-BD6C-A016273051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6AC2DB5-D2F9-4D24-95DF-BA162B6E4B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C5B6695-CB66-449A-822A-4D380B096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4361E96A-F3FA-4A3F-A8B5-3F03D54AA6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D47A0B3B-3FCA-4E35-ADE0-DE7490F843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CEFCA242-08BC-48D8-92C8-36647D9A570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E14DEF60-E348-4A83-A731-9153258472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6A44D2A3-F618-486D-AEC7-8826D6FD1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F24097-2B0E-46A9-978D-7FEAC6A8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3782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7983222-E483-4978-AB52-A50B9B47AA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C75D4729-19BC-47BC-A1D9-4428F34C108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DDC89495-85BF-4695-B15D-4A3BE335CF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B3DDB12-0089-4C6C-A190-8C5DCB060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F24097-2B0E-46A9-978D-7FEAC6A8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4826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9217EA2B-871B-4DB8-B59C-15871B3F3E6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1677EC53-886F-4BFB-A3E1-A59F905D2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9D8FDB7-E58B-4C2F-910E-C5A430217A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F24097-2B0E-46A9-978D-7FEAC6A8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465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D39C668-A15C-46AE-92CD-733D971C9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7298E61-410E-4E16-8118-F738FA30C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91A1CBDE-F11F-4238-9855-F55581E3A5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2BFB250-24DF-4AD1-8E35-C0441255F2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E809B0E-8405-4FB1-BC1F-6D1DE47A2F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F160961B-98B4-4E59-BC96-950EBAB90D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F24097-2B0E-46A9-978D-7FEAC6A8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94185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F554CA-FB7F-4C76-8DA4-42EE53113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C78704A7-BD66-4BFC-B2B9-0BE8978C5F3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B9C8340F-03EE-46F2-9BD6-D5BBC74049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02A915E3-9415-499F-A523-58667EEA02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AA67D9C0-3716-4195-B96B-5518578BA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244301FB-2BBC-4693-B1D3-A112BFFE9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8F24097-2B0E-46A9-978D-7FEAC6A80E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370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657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dji.com/onboard-api-reference/index.html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6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E6E3CECD-880F-4167-8464-8415554A5964}"/>
              </a:ext>
            </a:extLst>
          </p:cNvPr>
          <p:cNvSpPr/>
          <p:nvPr/>
        </p:nvSpPr>
        <p:spPr>
          <a:xfrm>
            <a:off x="463012" y="3043977"/>
            <a:ext cx="3493264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Progress Report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xmlns="" id="{F81F0316-7A27-46BF-9B08-B295D37BE645}"/>
              </a:ext>
            </a:extLst>
          </p:cNvPr>
          <p:cNvSpPr txBox="1">
            <a:spLocks/>
          </p:cNvSpPr>
          <p:nvPr/>
        </p:nvSpPr>
        <p:spPr>
          <a:xfrm>
            <a:off x="463012" y="3983770"/>
            <a:ext cx="7010400" cy="2105610"/>
          </a:xfrm>
          <a:prstGeom prst="rect">
            <a:avLst/>
          </a:prstGeom>
        </p:spPr>
        <p:txBody>
          <a:bodyPr>
            <a:normAutofit fontScale="70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70000"/>
              </a:lnSpc>
              <a:buNone/>
            </a:pPr>
            <a:r>
              <a:rPr lang="en-US" sz="3600" u="sng" dirty="0"/>
              <a:t>Student Name</a:t>
            </a:r>
            <a:r>
              <a:rPr lang="en-US" sz="3600" dirty="0"/>
              <a:t>: Jianhui Li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3400" u="sng" dirty="0"/>
              <a:t>Supervised by</a:t>
            </a:r>
            <a:r>
              <a:rPr lang="en-US" sz="3400" dirty="0"/>
              <a:t>: Dr. Tengyuan Zhang &amp; Prof. Jun Yang</a:t>
            </a:r>
          </a:p>
          <a:p>
            <a:pPr marL="0" indent="0">
              <a:lnSpc>
                <a:spcPct val="170000"/>
              </a:lnSpc>
              <a:buNone/>
            </a:pPr>
            <a:r>
              <a:rPr lang="en-US" sz="3200" u="sng" dirty="0"/>
              <a:t>Submission Date:  June 15</a:t>
            </a:r>
            <a:r>
              <a:rPr lang="en-US" sz="3200" u="sng" baseline="30000" dirty="0"/>
              <a:t>st</a:t>
            </a:r>
            <a:r>
              <a:rPr lang="en-US" sz="3200" u="sng" dirty="0"/>
              <a:t>, 2018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E9312012-6B2E-4EE5-9628-7E4ED037B6BA}"/>
              </a:ext>
            </a:extLst>
          </p:cNvPr>
          <p:cNvSpPr/>
          <p:nvPr/>
        </p:nvSpPr>
        <p:spPr>
          <a:xfrm>
            <a:off x="1682213" y="1439794"/>
            <a:ext cx="9621892" cy="175432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5400" dirty="0">
                <a:ln w="0"/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Autonomous Drone Delivery System for Industry 4.0 </a:t>
            </a:r>
            <a:endParaRPr lang="en-US" sz="5400" b="0" cap="none" spc="0" dirty="0">
              <a:ln w="0"/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13099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C54F3492-5D61-44C4-B9B8-0F899E9FB0A3}"/>
              </a:ext>
            </a:extLst>
          </p:cNvPr>
          <p:cNvSpPr/>
          <p:nvPr/>
        </p:nvSpPr>
        <p:spPr>
          <a:xfrm>
            <a:off x="183502" y="224134"/>
            <a:ext cx="281416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Future Plan</a:t>
            </a:r>
            <a:endParaRPr lang="en-US" sz="4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="" id="{37A416E1-00FB-4EEF-AF7F-58BBE1F905FC}"/>
              </a:ext>
            </a:extLst>
          </p:cNvPr>
          <p:cNvSpPr txBox="1">
            <a:spLocks/>
          </p:cNvSpPr>
          <p:nvPr/>
        </p:nvSpPr>
        <p:spPr>
          <a:xfrm>
            <a:off x="183502" y="1823309"/>
            <a:ext cx="11111032" cy="419317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0" lvl="2" indent="0">
              <a:lnSpc>
                <a:spcPct val="150000"/>
              </a:lnSpc>
              <a:buNone/>
            </a:pPr>
            <a:r>
              <a:rPr lang="en-US" altLang="zh-CN" sz="2800" dirty="0"/>
              <a:t>	In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next</a:t>
            </a:r>
            <a:r>
              <a:rPr lang="zh-CN" altLang="en-US" sz="2800" dirty="0"/>
              <a:t> </a:t>
            </a:r>
            <a:r>
              <a:rPr lang="en-US" altLang="zh-CN" sz="2800" dirty="0"/>
              <a:t>two</a:t>
            </a:r>
            <a:r>
              <a:rPr lang="zh-CN" altLang="en-US" sz="2800" dirty="0"/>
              <a:t> </a:t>
            </a:r>
            <a:r>
              <a:rPr lang="en-US" altLang="zh-CN" sz="2800" dirty="0"/>
              <a:t>weeks,</a:t>
            </a:r>
            <a:r>
              <a:rPr lang="zh-CN" altLang="en-US" sz="2800" dirty="0"/>
              <a:t> </a:t>
            </a:r>
            <a:r>
              <a:rPr lang="en-US" altLang="zh-CN" sz="2800" dirty="0"/>
              <a:t>try to build communications between raspberry Pi and the guidance. </a:t>
            </a:r>
            <a:r>
              <a:rPr lang="en-US" altLang="zh-CN" sz="2800" dirty="0" smtClean="0"/>
              <a:t>The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biggest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problem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how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use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raspberry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Pi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communication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with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the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third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device.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Because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there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only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be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a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pair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of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RX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TX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pin.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If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can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get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the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data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from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guidance,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it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will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be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easier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to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reduce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the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error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8681223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33B47B9B-CEB2-43C4-8685-2B764EEE990D}"/>
              </a:ext>
            </a:extLst>
          </p:cNvPr>
          <p:cNvSpPr/>
          <p:nvPr/>
        </p:nvSpPr>
        <p:spPr>
          <a:xfrm>
            <a:off x="225248" y="247596"/>
            <a:ext cx="2141419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4988C67-4446-46AE-82DA-1E4B12F0E526}"/>
              </a:ext>
            </a:extLst>
          </p:cNvPr>
          <p:cNvSpPr txBox="1">
            <a:spLocks/>
          </p:cNvSpPr>
          <p:nvPr/>
        </p:nvSpPr>
        <p:spPr>
          <a:xfrm>
            <a:off x="225248" y="1017037"/>
            <a:ext cx="10560940" cy="49377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zh-CN" dirty="0" smtClean="0"/>
              <a:t>Use </a:t>
            </a:r>
            <a:r>
              <a:rPr lang="en-US" altLang="zh-CN" dirty="0" err="1"/>
              <a:t>c++</a:t>
            </a:r>
            <a:r>
              <a:rPr lang="en-US" altLang="zh-CN" dirty="0"/>
              <a:t> </a:t>
            </a:r>
            <a:r>
              <a:rPr lang="en-US" altLang="zh-CN" dirty="0" smtClean="0"/>
              <a:t>programming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code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linux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system,</a:t>
            </a:r>
            <a:r>
              <a:rPr lang="zh-CN" altLang="en-US" dirty="0" smtClean="0"/>
              <a:t> </a:t>
            </a:r>
            <a:r>
              <a:rPr lang="en-US" altLang="zh-CN" dirty="0" smtClean="0"/>
              <a:t>build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raspberry</a:t>
            </a:r>
            <a:r>
              <a:rPr lang="zh-CN" altLang="en-US" dirty="0" smtClean="0"/>
              <a:t> </a:t>
            </a:r>
            <a:r>
              <a:rPr lang="en-US" altLang="zh-CN" dirty="0" smtClean="0"/>
              <a:t>PI</a:t>
            </a:r>
            <a:endParaRPr lang="en-US" altLang="zh-CN" dirty="0"/>
          </a:p>
          <a:p>
            <a:pPr>
              <a:lnSpc>
                <a:spcPct val="150000"/>
              </a:lnSpc>
            </a:pPr>
            <a:r>
              <a:rPr lang="en-US" altLang="zh-CN" dirty="0"/>
              <a:t>Successfully </a:t>
            </a:r>
            <a:r>
              <a:rPr lang="en-US" altLang="zh-CN" dirty="0" smtClean="0"/>
              <a:t>control</a:t>
            </a:r>
            <a:r>
              <a:rPr lang="zh-CN" altLang="en-US" dirty="0" smtClean="0"/>
              <a:t> </a:t>
            </a:r>
            <a:r>
              <a:rPr lang="en-US" altLang="zh-CN" dirty="0" smtClean="0"/>
              <a:t>M100  </a:t>
            </a:r>
            <a:r>
              <a:rPr lang="en-US" altLang="zh-CN" dirty="0"/>
              <a:t>by using Raspberry </a:t>
            </a:r>
            <a:r>
              <a:rPr lang="en-US" altLang="zh-CN" dirty="0" smtClean="0"/>
              <a:t>PI.</a:t>
            </a:r>
            <a:r>
              <a:rPr lang="zh-CN" altLang="en-US" dirty="0" smtClean="0"/>
              <a:t> </a:t>
            </a:r>
            <a:endParaRPr lang="en-US" altLang="zh-CN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/>
              <a:t>Solve</a:t>
            </a:r>
            <a:r>
              <a:rPr lang="zh-CN" altLang="en-US" dirty="0" smtClean="0"/>
              <a:t> </a:t>
            </a:r>
            <a:r>
              <a:rPr lang="en-US" altLang="zh-CN" dirty="0" smtClean="0"/>
              <a:t>raspberry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communication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PC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SSH</a:t>
            </a:r>
          </a:p>
          <a:p>
            <a:pPr>
              <a:lnSpc>
                <a:spcPct val="150000"/>
              </a:lnSpc>
            </a:pPr>
            <a:r>
              <a:rPr lang="en-US" altLang="zh-CN" dirty="0" smtClean="0"/>
              <a:t>Learn</a:t>
            </a:r>
            <a:r>
              <a:rPr lang="zh-CN" altLang="en-US" dirty="0" smtClean="0"/>
              <a:t> </a:t>
            </a:r>
            <a:r>
              <a:rPr lang="en-US" altLang="zh-CN" dirty="0"/>
              <a:t>L</a:t>
            </a:r>
            <a:r>
              <a:rPr lang="en-US" altLang="zh-CN" dirty="0" smtClean="0"/>
              <a:t>inux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development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Studio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13365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137CDDBF-BFBB-4EE5-B4BD-07FAD8E6E4EA}"/>
              </a:ext>
            </a:extLst>
          </p:cNvPr>
          <p:cNvSpPr/>
          <p:nvPr/>
        </p:nvSpPr>
        <p:spPr>
          <a:xfrm>
            <a:off x="225248" y="177482"/>
            <a:ext cx="257884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Objectives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10D1F9B1-E5F5-4874-93A9-4BA3D55617D4}"/>
              </a:ext>
            </a:extLst>
          </p:cNvPr>
          <p:cNvSpPr txBox="1">
            <a:spLocks/>
          </p:cNvSpPr>
          <p:nvPr/>
        </p:nvSpPr>
        <p:spPr>
          <a:xfrm>
            <a:off x="225248" y="1017037"/>
            <a:ext cx="10560940" cy="49377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endParaRPr lang="en-US" sz="3600" dirty="0"/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/>
              <a:t>C</a:t>
            </a:r>
            <a:r>
              <a:rPr lang="en-US" altLang="zh-CN" dirty="0" smtClean="0"/>
              <a:t>ontrol</a:t>
            </a:r>
            <a:r>
              <a:rPr lang="zh-CN" altLang="en-US" dirty="0" smtClean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 smtClean="0"/>
              <a:t>drone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fly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a</a:t>
            </a:r>
            <a:r>
              <a:rPr lang="zh-CN" altLang="en-US" dirty="0" smtClean="0"/>
              <a:t> </a:t>
            </a:r>
            <a:r>
              <a:rPr lang="en-US" altLang="zh-CN" dirty="0" smtClean="0"/>
              <a:t>specific</a:t>
            </a:r>
            <a:r>
              <a:rPr lang="zh-CN" altLang="en-US" dirty="0" smtClean="0"/>
              <a:t> </a:t>
            </a:r>
            <a:r>
              <a:rPr lang="en-US" altLang="zh-CN" dirty="0" smtClean="0"/>
              <a:t>position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using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raspberry</a:t>
            </a:r>
            <a:r>
              <a:rPr lang="zh-CN" altLang="en-US" dirty="0" smtClean="0"/>
              <a:t> </a:t>
            </a:r>
            <a:r>
              <a:rPr lang="en-US" altLang="zh-CN" dirty="0" smtClean="0"/>
              <a:t>PI</a:t>
            </a:r>
            <a:endParaRPr lang="en-US" altLang="zh-CN" dirty="0"/>
          </a:p>
          <a:p>
            <a:pPr>
              <a:lnSpc>
                <a:spcPct val="150000"/>
              </a:lnSpc>
              <a:buFont typeface="Arial" charset="0"/>
              <a:buChar char="•"/>
            </a:pPr>
            <a:r>
              <a:rPr lang="en-US" altLang="zh-CN" dirty="0" smtClean="0"/>
              <a:t>Solve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</a:t>
            </a:r>
            <a:r>
              <a:rPr lang="en-US" altLang="zh-CN" dirty="0" smtClean="0"/>
              <a:t>s</a:t>
            </a:r>
            <a:r>
              <a:rPr lang="zh-CN" altLang="en-US" dirty="0" smtClean="0"/>
              <a:t> </a:t>
            </a:r>
            <a:r>
              <a:rPr lang="en-US" altLang="zh-CN" dirty="0" smtClean="0"/>
              <a:t>due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</a:t>
            </a:r>
            <a:r>
              <a:rPr lang="zh-CN" altLang="en-US" dirty="0" smtClean="0"/>
              <a:t> </a:t>
            </a:r>
            <a:r>
              <a:rPr lang="en-US" altLang="zh-CN" dirty="0" smtClean="0"/>
              <a:t>update</a:t>
            </a:r>
            <a:endParaRPr lang="en-US" altLang="zh-CN" dirty="0"/>
          </a:p>
          <a:p>
            <a:pPr>
              <a:lnSpc>
                <a:spcPct val="150000"/>
              </a:lnSpc>
              <a:buFont typeface="Arial" charset="0"/>
              <a:buChar char="•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8579207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91B5FC6D-3E2E-4737-BA79-23D15DF06BFB}"/>
              </a:ext>
            </a:extLst>
          </p:cNvPr>
          <p:cNvSpPr/>
          <p:nvPr/>
        </p:nvSpPr>
        <p:spPr>
          <a:xfrm>
            <a:off x="107780" y="224134"/>
            <a:ext cx="626613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Reading/Literature Review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="" id="{75FCE440-B589-495E-BE7C-5DDF5C7D5005}"/>
              </a:ext>
            </a:extLst>
          </p:cNvPr>
          <p:cNvSpPr txBox="1">
            <a:spLocks/>
          </p:cNvSpPr>
          <p:nvPr/>
        </p:nvSpPr>
        <p:spPr>
          <a:xfrm>
            <a:off x="235631" y="1127516"/>
            <a:ext cx="11720806" cy="49377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If you did any reading/literature review in the past two weeks, then:</a:t>
            </a:r>
          </a:p>
          <a:p>
            <a:pPr>
              <a:lnSpc>
                <a:spcPct val="150000"/>
              </a:lnSpc>
            </a:pPr>
            <a:r>
              <a:rPr lang="en-US" altLang="zh-CN" dirty="0"/>
              <a:t>DJI</a:t>
            </a:r>
            <a:r>
              <a:rPr lang="zh-CN" altLang="en-US" dirty="0"/>
              <a:t> </a:t>
            </a:r>
            <a:r>
              <a:rPr lang="en-US" altLang="zh-CN" dirty="0"/>
              <a:t>onboard SDK</a:t>
            </a:r>
            <a:r>
              <a:rPr lang="zh-CN" altLang="en-US" dirty="0"/>
              <a:t> </a:t>
            </a:r>
            <a:r>
              <a:rPr lang="en-US" altLang="zh-CN" dirty="0"/>
              <a:t>tutorial</a:t>
            </a:r>
          </a:p>
          <a:p>
            <a:pPr algn="just">
              <a:lnSpc>
                <a:spcPct val="150000"/>
              </a:lnSpc>
            </a:pPr>
            <a:r>
              <a:rPr lang="en-US" altLang="zh-CN" dirty="0" smtClean="0"/>
              <a:t>Linux</a:t>
            </a:r>
            <a:r>
              <a:rPr lang="zh-CN" altLang="en-US" dirty="0" smtClean="0"/>
              <a:t> </a:t>
            </a:r>
            <a:r>
              <a:rPr lang="en-US" altLang="zh-CN" dirty="0" smtClean="0"/>
              <a:t>development</a:t>
            </a:r>
            <a:r>
              <a:rPr lang="zh-CN" altLang="en-US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Visual</a:t>
            </a:r>
            <a:r>
              <a:rPr lang="zh-CN" altLang="en-US" dirty="0" smtClean="0"/>
              <a:t> </a:t>
            </a:r>
            <a:r>
              <a:rPr lang="en-US" altLang="zh-CN" dirty="0" smtClean="0"/>
              <a:t>Studio</a:t>
            </a:r>
            <a:endParaRPr lang="en-US" altLang="zh-CN" dirty="0" smtClean="0"/>
          </a:p>
          <a:p>
            <a:pPr algn="just">
              <a:lnSpc>
                <a:spcPct val="150000"/>
              </a:lnSpc>
            </a:pPr>
            <a:r>
              <a:rPr lang="en-US" altLang="zh-CN" dirty="0" smtClean="0"/>
              <a:t>DJI </a:t>
            </a:r>
            <a:r>
              <a:rPr lang="en-US" altLang="zh-CN" dirty="0"/>
              <a:t>onboard API: </a:t>
            </a:r>
            <a:r>
              <a:rPr lang="en-US" altLang="zh-CN" dirty="0">
                <a:hlinkClick r:id="rId2"/>
              </a:rPr>
              <a:t>https://developer.dji.com/onboard-api-reference/index.html</a:t>
            </a:r>
            <a:endParaRPr lang="en-US" altLang="zh-CN" dirty="0"/>
          </a:p>
          <a:p>
            <a:pPr>
              <a:lnSpc>
                <a:spcPct val="150000"/>
              </a:lnSpc>
            </a:pPr>
            <a:endParaRPr lang="en-US" dirty="0"/>
          </a:p>
          <a:p>
            <a:pPr>
              <a:lnSpc>
                <a:spcPct val="150000"/>
              </a:lnSpc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044998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514FBC6D-8763-4F95-A5CF-C3867E7FC219}"/>
              </a:ext>
            </a:extLst>
          </p:cNvPr>
          <p:cNvSpPr/>
          <p:nvPr/>
        </p:nvSpPr>
        <p:spPr>
          <a:xfrm>
            <a:off x="116739" y="242795"/>
            <a:ext cx="7146765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Current Challenges/Discussion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="" id="{DF49B073-0E14-40AF-B4BE-8CEF29F7EFDA}"/>
              </a:ext>
            </a:extLst>
          </p:cNvPr>
          <p:cNvSpPr txBox="1">
            <a:spLocks/>
          </p:cNvSpPr>
          <p:nvPr/>
        </p:nvSpPr>
        <p:spPr>
          <a:xfrm>
            <a:off x="116739" y="2045169"/>
            <a:ext cx="11950959" cy="389843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/>
              <a:t>U</a:t>
            </a:r>
            <a:r>
              <a:rPr lang="en-US" altLang="zh-CN" dirty="0" smtClean="0"/>
              <a:t>sing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SSH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link</a:t>
            </a:r>
            <a:r>
              <a:rPr lang="zh-CN" altLang="en-US" dirty="0" smtClean="0"/>
              <a:t> </a:t>
            </a:r>
            <a:r>
              <a:rPr lang="en-US" altLang="zh-CN" dirty="0" smtClean="0"/>
              <a:t>Raspberry</a:t>
            </a:r>
            <a:r>
              <a:rPr lang="zh-CN" altLang="en-US" dirty="0" smtClean="0"/>
              <a:t> </a:t>
            </a:r>
            <a:r>
              <a:rPr lang="en-US" altLang="zh-CN" dirty="0" smtClean="0"/>
              <a:t>PI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PC</a:t>
            </a:r>
            <a:r>
              <a:rPr lang="zh-CN" altLang="en-US" dirty="0" smtClean="0"/>
              <a:t> </a:t>
            </a:r>
            <a:r>
              <a:rPr lang="en-US" altLang="zh-CN" dirty="0" smtClean="0"/>
              <a:t>takes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many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problems.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succeeded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last</a:t>
            </a:r>
            <a:r>
              <a:rPr lang="zh-CN" altLang="en-US" dirty="0" smtClean="0"/>
              <a:t> </a:t>
            </a:r>
            <a:r>
              <a:rPr lang="en-US" altLang="zh-CN" dirty="0" smtClean="0"/>
              <a:t>week,</a:t>
            </a:r>
            <a:r>
              <a:rPr lang="zh-CN" altLang="en-US" dirty="0" smtClean="0"/>
              <a:t> </a:t>
            </a:r>
            <a:r>
              <a:rPr lang="en-US" altLang="zh-CN" dirty="0" smtClean="0"/>
              <a:t>however,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windows</a:t>
            </a:r>
            <a:r>
              <a:rPr lang="zh-CN" altLang="en-US" dirty="0" smtClean="0"/>
              <a:t> </a:t>
            </a:r>
            <a:r>
              <a:rPr lang="en-US" altLang="zh-CN" dirty="0" smtClean="0"/>
              <a:t>10</a:t>
            </a:r>
            <a:r>
              <a:rPr lang="zh-CN" altLang="en-US" dirty="0" smtClean="0"/>
              <a:t> </a:t>
            </a:r>
            <a:r>
              <a:rPr lang="en-US" altLang="zh-CN" dirty="0" smtClean="0"/>
              <a:t>update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bring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some</a:t>
            </a:r>
            <a:r>
              <a:rPr lang="zh-CN" altLang="en-US" dirty="0" smtClean="0"/>
              <a:t> </a:t>
            </a:r>
            <a:r>
              <a:rPr lang="en-US" altLang="zh-CN" dirty="0" smtClean="0"/>
              <a:t>bugs,</a:t>
            </a:r>
            <a:r>
              <a:rPr lang="zh-CN" altLang="en-US" dirty="0" smtClean="0"/>
              <a:t> </a:t>
            </a:r>
            <a:r>
              <a:rPr lang="en-US" altLang="zh-CN" dirty="0" smtClean="0"/>
              <a:t>which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takes</a:t>
            </a:r>
            <a:r>
              <a:rPr lang="zh-CN" altLang="en-US" dirty="0" smtClean="0"/>
              <a:t> </a:t>
            </a:r>
            <a:r>
              <a:rPr lang="en-US" altLang="zh-CN" dirty="0" smtClean="0"/>
              <a:t>me</a:t>
            </a:r>
            <a:r>
              <a:rPr lang="zh-CN" altLang="en-US" dirty="0" smtClean="0"/>
              <a:t> </a:t>
            </a:r>
            <a:r>
              <a:rPr lang="en-US" altLang="zh-CN" dirty="0" smtClean="0"/>
              <a:t>about</a:t>
            </a:r>
            <a:r>
              <a:rPr lang="zh-CN" altLang="en-US" dirty="0" smtClean="0"/>
              <a:t> </a:t>
            </a:r>
            <a:r>
              <a:rPr lang="en-US" altLang="zh-CN" dirty="0" smtClean="0"/>
              <a:t>one</a:t>
            </a:r>
            <a:r>
              <a:rPr lang="zh-CN" altLang="en-US" dirty="0" smtClean="0"/>
              <a:t> </a:t>
            </a:r>
            <a:r>
              <a:rPr lang="en-US" altLang="zh-CN" dirty="0" smtClean="0"/>
              <a:t>week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problem.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then,</a:t>
            </a:r>
            <a:r>
              <a:rPr lang="zh-CN" altLang="en-US" dirty="0" smtClean="0"/>
              <a:t>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had</a:t>
            </a:r>
            <a:r>
              <a:rPr lang="zh-CN" altLang="en-US" dirty="0" smtClean="0"/>
              <a:t> </a:t>
            </a:r>
            <a:r>
              <a:rPr lang="en-US" altLang="zh-CN" dirty="0" smtClean="0"/>
              <a:t>new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problem,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raspberry</a:t>
            </a:r>
            <a:r>
              <a:rPr lang="zh-CN" altLang="en-US" dirty="0" smtClean="0"/>
              <a:t> </a:t>
            </a:r>
            <a:r>
              <a:rPr lang="en-US" altLang="zh-CN" dirty="0" smtClean="0"/>
              <a:t>PI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communicate</a:t>
            </a:r>
            <a:r>
              <a:rPr lang="zh-CN" altLang="en-US" dirty="0" smtClean="0"/>
              <a:t> </a:t>
            </a:r>
            <a:r>
              <a:rPr lang="en-US" altLang="zh-CN" dirty="0" smtClean="0"/>
              <a:t>with</a:t>
            </a:r>
            <a:r>
              <a:rPr lang="zh-CN" altLang="en-US" dirty="0" smtClean="0"/>
              <a:t> </a:t>
            </a:r>
            <a:r>
              <a:rPr lang="en-US" altLang="zh-CN" dirty="0" smtClean="0"/>
              <a:t>M100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PC</a:t>
            </a:r>
            <a:r>
              <a:rPr lang="zh-CN" altLang="en-US" dirty="0" smtClean="0"/>
              <a:t> </a:t>
            </a:r>
            <a:r>
              <a:rPr lang="en-US" altLang="zh-CN" dirty="0" smtClean="0"/>
              <a:t>at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same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time.</a:t>
            </a:r>
            <a:r>
              <a:rPr lang="zh-CN" altLang="en-US" dirty="0" smtClean="0"/>
              <a:t> </a:t>
            </a:r>
            <a:r>
              <a:rPr lang="en-US" altLang="zh-CN" dirty="0"/>
              <a:t>T</a:t>
            </a:r>
            <a:r>
              <a:rPr lang="en-US" altLang="zh-CN" dirty="0" smtClean="0"/>
              <a:t>herefore,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these</a:t>
            </a:r>
            <a:r>
              <a:rPr lang="zh-CN" altLang="en-US" dirty="0" smtClean="0"/>
              <a:t> </a:t>
            </a:r>
            <a:r>
              <a:rPr lang="en-US" altLang="zh-CN" dirty="0" smtClean="0"/>
              <a:t>two</a:t>
            </a:r>
            <a:r>
              <a:rPr lang="zh-CN" altLang="en-US" dirty="0" smtClean="0"/>
              <a:t> </a:t>
            </a:r>
            <a:r>
              <a:rPr lang="en-US" altLang="zh-CN" dirty="0" smtClean="0"/>
              <a:t>weeks</a:t>
            </a:r>
            <a:r>
              <a:rPr lang="zh-CN" altLang="en-US" dirty="0" smtClean="0"/>
              <a:t> </a:t>
            </a:r>
            <a:r>
              <a:rPr lang="en-US" altLang="zh-CN" dirty="0" smtClean="0"/>
              <a:t>does</a:t>
            </a:r>
            <a:r>
              <a:rPr lang="zh-CN" altLang="en-US" dirty="0" smtClean="0"/>
              <a:t> </a:t>
            </a:r>
            <a:r>
              <a:rPr lang="en-US" altLang="zh-CN" dirty="0" smtClean="0"/>
              <a:t>not</a:t>
            </a:r>
            <a:r>
              <a:rPr lang="zh-CN" altLang="en-US" dirty="0" smtClean="0"/>
              <a:t> </a:t>
            </a:r>
            <a:r>
              <a:rPr lang="en-US" altLang="zh-CN" dirty="0" smtClean="0"/>
              <a:t>have</a:t>
            </a:r>
            <a:r>
              <a:rPr lang="zh-CN" altLang="en-US" dirty="0" smtClean="0"/>
              <a:t> </a:t>
            </a:r>
            <a:r>
              <a:rPr lang="en-US" altLang="zh-CN" dirty="0" smtClean="0"/>
              <a:t>many</a:t>
            </a:r>
            <a:r>
              <a:rPr lang="zh-CN" altLang="en-US" dirty="0" smtClean="0"/>
              <a:t> </a:t>
            </a:r>
            <a:r>
              <a:rPr lang="en-US" altLang="zh-CN" dirty="0" smtClean="0"/>
              <a:t>results.</a:t>
            </a:r>
            <a:r>
              <a:rPr lang="zh-CN" alt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2264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BD8EF07-000F-443E-8F06-BA759BC2AABC}"/>
              </a:ext>
            </a:extLst>
          </p:cNvPr>
          <p:cNvSpPr txBox="1"/>
          <p:nvPr/>
        </p:nvSpPr>
        <p:spPr>
          <a:xfrm>
            <a:off x="967409" y="225287"/>
            <a:ext cx="980660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Lab </a:t>
            </a:r>
            <a:r>
              <a:rPr lang="en-US" altLang="zh-CN" sz="3200" dirty="0" smtClean="0"/>
              <a:t>1</a:t>
            </a:r>
            <a:r>
              <a:rPr lang="en-US" sz="3200" dirty="0" smtClean="0"/>
              <a:t>: </a:t>
            </a:r>
            <a:r>
              <a:rPr lang="en-US" altLang="zh-CN" sz="3200" dirty="0" smtClean="0"/>
              <a:t>Control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drone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through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Raspberry</a:t>
            </a:r>
            <a:r>
              <a:rPr lang="zh-CN" altLang="en-US" sz="3200" dirty="0" smtClean="0"/>
              <a:t> </a:t>
            </a:r>
            <a:r>
              <a:rPr lang="en-US" altLang="zh-CN" sz="3200" dirty="0" smtClean="0"/>
              <a:t>Pi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DF1699C-1A2D-4364-BE21-7E77A9763641}"/>
              </a:ext>
            </a:extLst>
          </p:cNvPr>
          <p:cNvSpPr txBox="1"/>
          <p:nvPr/>
        </p:nvSpPr>
        <p:spPr>
          <a:xfrm>
            <a:off x="1039126" y="954156"/>
            <a:ext cx="96631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Introduction:</a:t>
            </a:r>
          </a:p>
          <a:p>
            <a:endParaRPr lang="en-US" sz="2400" dirty="0"/>
          </a:p>
          <a:p>
            <a:r>
              <a:rPr lang="en-US" sz="2400" dirty="0"/>
              <a:t>The drone m100 supplies API to for </a:t>
            </a:r>
            <a:r>
              <a:rPr lang="en-US" altLang="zh-CN" sz="2400" dirty="0" smtClean="0"/>
              <a:t>raspberry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(Linux).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u</a:t>
            </a:r>
            <a:r>
              <a:rPr lang="en-US" sz="2400" dirty="0" smtClean="0"/>
              <a:t>se </a:t>
            </a:r>
            <a:r>
              <a:rPr lang="en-US" sz="2400" dirty="0"/>
              <a:t>onboard SDK function to control the drone.  In this project, Raspberry Pi is used as the controller board. 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9A8E506-A9CE-45C1-B1B6-F72F40F5B04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9692" y="3170147"/>
            <a:ext cx="7106642" cy="17052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316DF7A-A6B8-442E-9AE9-CB41B2332635}"/>
              </a:ext>
            </a:extLst>
          </p:cNvPr>
          <p:cNvSpPr txBox="1"/>
          <p:nvPr/>
        </p:nvSpPr>
        <p:spPr>
          <a:xfrm>
            <a:off x="4996070" y="3699588"/>
            <a:ext cx="1219200" cy="646331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US" dirty="0"/>
              <a:t>Raspberry Pi</a:t>
            </a:r>
          </a:p>
        </p:txBody>
      </p:sp>
    </p:spTree>
    <p:extLst>
      <p:ext uri="{BB962C8B-B14F-4D97-AF65-F5344CB8AC3E}">
        <p14:creationId xmlns:p14="http://schemas.microsoft.com/office/powerpoint/2010/main" val="704599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145180FD-4C7D-492C-8BF0-061B97DD47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957231" y="230616"/>
            <a:ext cx="3213942" cy="57136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F697536-AC0F-48AC-BB51-582ED7EF57FE}"/>
              </a:ext>
            </a:extLst>
          </p:cNvPr>
          <p:cNvSpPr txBox="1"/>
          <p:nvPr/>
        </p:nvSpPr>
        <p:spPr>
          <a:xfrm>
            <a:off x="530085" y="1370438"/>
            <a:ext cx="445273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Progress 1: </a:t>
            </a:r>
          </a:p>
          <a:p>
            <a:endParaRPr lang="en-US" sz="2400" dirty="0"/>
          </a:p>
          <a:p>
            <a:pPr marL="342900" indent="-342900">
              <a:buAutoNum type="arabicPeriod"/>
            </a:pPr>
            <a:r>
              <a:rPr lang="en-US" sz="2400" dirty="0"/>
              <a:t>Connect Raspberry Pi to laptop</a:t>
            </a:r>
          </a:p>
          <a:p>
            <a:pPr marL="342900" indent="-342900">
              <a:buAutoNum type="arabicPeriod"/>
            </a:pPr>
            <a:r>
              <a:rPr lang="en-US" sz="2400" dirty="0"/>
              <a:t>Upload </a:t>
            </a:r>
            <a:r>
              <a:rPr lang="en-US" sz="2400" dirty="0" err="1"/>
              <a:t>linux</a:t>
            </a:r>
            <a:r>
              <a:rPr lang="en-US" sz="2400" dirty="0"/>
              <a:t> system into </a:t>
            </a:r>
            <a:r>
              <a:rPr lang="en-US" sz="2400" dirty="0" smtClean="0"/>
              <a:t>R</a:t>
            </a:r>
            <a:r>
              <a:rPr lang="en-US" altLang="zh-CN" sz="2400" dirty="0" smtClean="0"/>
              <a:t>PI</a:t>
            </a:r>
            <a:endParaRPr lang="en-US" sz="2400" dirty="0"/>
          </a:p>
          <a:p>
            <a:pPr marL="342900" indent="-342900">
              <a:buAutoNum type="arabicPeriod"/>
            </a:pPr>
            <a:r>
              <a:rPr lang="en-US" altLang="zh-CN" sz="2400" dirty="0"/>
              <a:t>Install </a:t>
            </a:r>
            <a:r>
              <a:rPr lang="en-US" altLang="zh-CN" sz="2400" dirty="0" err="1"/>
              <a:t>c++</a:t>
            </a:r>
            <a:r>
              <a:rPr lang="en-US" altLang="zh-CN" sz="2400" dirty="0"/>
              <a:t> IDE to write </a:t>
            </a:r>
            <a:r>
              <a:rPr lang="en-US" altLang="zh-CN" sz="2400" dirty="0" smtClean="0"/>
              <a:t>code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Build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code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raspberry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Pi</a:t>
            </a:r>
          </a:p>
          <a:p>
            <a:pPr marL="342900" indent="-342900">
              <a:buAutoNum type="arabicPeriod"/>
            </a:pPr>
            <a:r>
              <a:rPr lang="en-US" sz="2400" dirty="0" smtClean="0"/>
              <a:t>Connect </a:t>
            </a:r>
            <a:r>
              <a:rPr lang="en-US" sz="2400" dirty="0"/>
              <a:t>the RX, TX, GND pin to the UART port on m100</a:t>
            </a:r>
          </a:p>
          <a:p>
            <a:pPr marL="342900" indent="-342900">
              <a:buAutoNum type="arabicPeriod"/>
            </a:pPr>
            <a:r>
              <a:rPr lang="en-US" altLang="zh-CN" sz="2400" dirty="0" smtClean="0"/>
              <a:t>Start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dron</a:t>
            </a:r>
            <a:r>
              <a:rPr lang="en-US" altLang="zh-CN" sz="2400" dirty="0" smtClean="0"/>
              <a:t>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remote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controllor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69929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12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20139" y="2006627"/>
            <a:ext cx="5897217" cy="334155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98781" y="2006627"/>
            <a:ext cx="4890053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 smtClean="0"/>
              <a:t>Observe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result:</a:t>
            </a:r>
          </a:p>
          <a:p>
            <a:endParaRPr lang="en-US" sz="2400" dirty="0"/>
          </a:p>
          <a:p>
            <a:r>
              <a:rPr lang="en-US" altLang="zh-CN" sz="2400" dirty="0" smtClean="0"/>
              <a:t>We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can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see,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motor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is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rotating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high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speed.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Next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week,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the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drone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will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be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tested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in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an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empty</a:t>
            </a:r>
            <a:r>
              <a:rPr lang="zh-CN" altLang="en-US" sz="2400" dirty="0" smtClean="0"/>
              <a:t> </a:t>
            </a:r>
            <a:r>
              <a:rPr lang="en-US" altLang="zh-CN" sz="2400" dirty="0" err="1" smtClean="0"/>
              <a:t>groud</a:t>
            </a:r>
            <a:r>
              <a:rPr lang="en-US" altLang="zh-CN" sz="2400" dirty="0" smtClean="0"/>
              <a:t>.</a:t>
            </a:r>
          </a:p>
          <a:p>
            <a:r>
              <a:rPr lang="zh-CN" altLang="en-US" sz="2400" dirty="0" smtClean="0"/>
              <a:t> </a:t>
            </a:r>
            <a:endParaRPr lang="en-US" sz="2400" dirty="0" smtClean="0"/>
          </a:p>
          <a:p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1190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095434A-E44B-40B5-9E35-6DDD805DBA80}"/>
              </a:ext>
            </a:extLst>
          </p:cNvPr>
          <p:cNvSpPr/>
          <p:nvPr/>
        </p:nvSpPr>
        <p:spPr>
          <a:xfrm>
            <a:off x="172305" y="233465"/>
            <a:ext cx="2367508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Summary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="" id="{D5D0F057-06E2-4F98-9720-1ED99CB53F68}"/>
              </a:ext>
            </a:extLst>
          </p:cNvPr>
          <p:cNvSpPr txBox="1">
            <a:spLocks/>
          </p:cNvSpPr>
          <p:nvPr/>
        </p:nvSpPr>
        <p:spPr>
          <a:xfrm>
            <a:off x="1356059" y="1625758"/>
            <a:ext cx="8229600" cy="493776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n-US" dirty="0"/>
              <a:t>In the last two weeks, </a:t>
            </a:r>
            <a:r>
              <a:rPr lang="en-US" altLang="zh-CN" dirty="0" smtClean="0"/>
              <a:t>it</a:t>
            </a:r>
            <a:r>
              <a:rPr lang="zh-CN" altLang="en-US" dirty="0" smtClean="0"/>
              <a:t> </a:t>
            </a:r>
            <a:r>
              <a:rPr lang="en-US" altLang="zh-CN" dirty="0" smtClean="0"/>
              <a:t>takes</a:t>
            </a:r>
            <a:r>
              <a:rPr lang="zh-CN" altLang="en-US" dirty="0" smtClean="0"/>
              <a:t> </a:t>
            </a:r>
            <a:r>
              <a:rPr lang="en-US" altLang="zh-CN" dirty="0" smtClean="0"/>
              <a:t>us</a:t>
            </a:r>
            <a:r>
              <a:rPr lang="zh-CN" altLang="en-US" dirty="0" smtClean="0"/>
              <a:t> </a:t>
            </a:r>
            <a:r>
              <a:rPr lang="en-US" altLang="zh-CN" dirty="0" smtClean="0"/>
              <a:t>too</a:t>
            </a:r>
            <a:r>
              <a:rPr lang="zh-CN" altLang="en-US" dirty="0" smtClean="0"/>
              <a:t> </a:t>
            </a:r>
            <a:r>
              <a:rPr lang="en-US" altLang="zh-CN" dirty="0" smtClean="0"/>
              <a:t>much</a:t>
            </a:r>
            <a:r>
              <a:rPr lang="zh-CN" altLang="en-US" dirty="0" smtClean="0"/>
              <a:t> </a:t>
            </a:r>
            <a:r>
              <a:rPr lang="en-US" altLang="zh-CN" dirty="0" smtClean="0"/>
              <a:t>time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solve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communicating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bugs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how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compile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Linux</a:t>
            </a:r>
            <a:r>
              <a:rPr lang="zh-CN" altLang="en-US" dirty="0" smtClean="0"/>
              <a:t> </a:t>
            </a:r>
            <a:r>
              <a:rPr lang="en-US" altLang="zh-CN" dirty="0" smtClean="0"/>
              <a:t>system.</a:t>
            </a:r>
            <a:r>
              <a:rPr lang="zh-CN" altLang="en-US" dirty="0" smtClean="0"/>
              <a:t> </a:t>
            </a:r>
            <a:r>
              <a:rPr lang="en-US" altLang="zh-CN" dirty="0" smtClean="0"/>
              <a:t>But,</a:t>
            </a:r>
            <a:r>
              <a:rPr lang="zh-CN" altLang="en-US" dirty="0" smtClean="0"/>
              <a:t> </a:t>
            </a:r>
            <a:r>
              <a:rPr lang="en-US" altLang="zh-CN" dirty="0" smtClean="0"/>
              <a:t>in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next</a:t>
            </a:r>
            <a:r>
              <a:rPr lang="zh-CN" altLang="en-US" dirty="0" smtClean="0"/>
              <a:t> </a:t>
            </a:r>
            <a:r>
              <a:rPr lang="en-US" altLang="zh-CN" dirty="0" smtClean="0"/>
              <a:t>week,</a:t>
            </a:r>
            <a:r>
              <a:rPr lang="zh-CN" altLang="en-US" dirty="0" smtClean="0"/>
              <a:t> </a:t>
            </a:r>
            <a:r>
              <a:rPr lang="en-US" altLang="zh-CN" dirty="0" smtClean="0"/>
              <a:t>the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progress</a:t>
            </a:r>
            <a:r>
              <a:rPr lang="zh-CN" altLang="en-US" dirty="0" smtClean="0"/>
              <a:t> </a:t>
            </a:r>
            <a:r>
              <a:rPr lang="en-US" altLang="zh-CN" dirty="0" smtClean="0"/>
              <a:t>will</a:t>
            </a:r>
            <a:r>
              <a:rPr lang="zh-CN" altLang="en-US" dirty="0" smtClean="0"/>
              <a:t> </a:t>
            </a:r>
            <a:r>
              <a:rPr lang="en-US" altLang="zh-CN" dirty="0" smtClean="0"/>
              <a:t>speed</a:t>
            </a:r>
            <a:r>
              <a:rPr lang="zh-CN" altLang="en-US" dirty="0" smtClean="0"/>
              <a:t> </a:t>
            </a:r>
            <a:r>
              <a:rPr lang="en-US" altLang="zh-CN" dirty="0" smtClean="0"/>
              <a:t>up.</a:t>
            </a:r>
            <a:r>
              <a:rPr lang="zh-CN" alt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122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321</TotalTime>
  <Words>361</Words>
  <Application>Microsoft Macintosh PowerPoint</Application>
  <PresentationFormat>Widescreen</PresentationFormat>
  <Paragraphs>42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Calibri</vt:lpstr>
      <vt:lpstr>Calibri Light</vt:lpstr>
      <vt:lpstr>Gisha</vt:lpstr>
      <vt:lpstr>Humanst521 Lt BT</vt:lpstr>
      <vt:lpstr>等线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AMD</dc:creator>
  <cp:lastModifiedBy>Jianhui Li</cp:lastModifiedBy>
  <cp:revision>35</cp:revision>
  <dcterms:created xsi:type="dcterms:W3CDTF">2018-05-28T20:22:14Z</dcterms:created>
  <dcterms:modified xsi:type="dcterms:W3CDTF">2018-06-29T18:42:56Z</dcterms:modified>
</cp:coreProperties>
</file>

<file path=docProps/thumbnail.jpeg>
</file>